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6" r:id="rId3"/>
    <p:sldId id="258" r:id="rId4"/>
    <p:sldId id="295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5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785794"/>
            <a:ext cx="8305800" cy="26291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8800" b="1" dirty="0" smtClean="0">
                <a:solidFill>
                  <a:schemeClr val="bg1"/>
                </a:solidFill>
              </a:rPr>
              <a:t>Третьяковская галерея</a:t>
            </a:r>
            <a:endParaRPr lang="ru-RU" sz="8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ДОСТОЕВСКИЙ   ФЕДОР  МИХАЙЛОВИЧ.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Перов В.Г., 1872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1писатели, поэты\12 достоевский.jpg"/>
          <p:cNvPicPr/>
          <p:nvPr/>
        </p:nvPicPr>
        <p:blipFill>
          <a:blip r:embed="rId2" cstate="print"/>
          <a:srcRect t="8867" b="4359"/>
          <a:stretch>
            <a:fillRect/>
          </a:stretch>
        </p:blipFill>
        <p:spPr bwMode="auto">
          <a:xfrm>
            <a:off x="2571736" y="500042"/>
            <a:ext cx="407196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НЕКРАСОВ   НИКОЛАЙ  АЛЕКСЕЕВИЧ.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Крамской И.Н., 1877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1писатели, поэты\11 некрасов.jpg"/>
          <p:cNvPicPr/>
          <p:nvPr/>
        </p:nvPicPr>
        <p:blipFill>
          <a:blip r:embed="rId2" cstate="print"/>
          <a:srcRect t="10458" b="15599"/>
          <a:stretch>
            <a:fillRect/>
          </a:stretch>
        </p:blipFill>
        <p:spPr bwMode="auto">
          <a:xfrm>
            <a:off x="2428860" y="357166"/>
            <a:ext cx="442915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ОСТРОВСКИЙ АЛЕКСАНДР НИКОЛАЕЕВИЧ.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Перов В.Г., 1871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1писатели, поэты\35 островский.jpg"/>
          <p:cNvPicPr/>
          <p:nvPr/>
        </p:nvPicPr>
        <p:blipFill>
          <a:blip r:embed="rId2" cstate="print"/>
          <a:srcRect t="4839" b="10887"/>
          <a:stretch>
            <a:fillRect/>
          </a:stretch>
        </p:blipFill>
        <p:spPr bwMode="auto">
          <a:xfrm>
            <a:off x="2571736" y="357166"/>
            <a:ext cx="414340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ТОЛСТОЙ   ЛЕВ  НИКОЛАЕВИЧ.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Репин И.Е., 1887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1писатели, поэты\14 толстой лев.jpg"/>
          <p:cNvPicPr/>
          <p:nvPr/>
        </p:nvPicPr>
        <p:blipFill>
          <a:blip r:embed="rId2" cstate="print"/>
          <a:srcRect t="10895" b="15175"/>
          <a:stretch>
            <a:fillRect/>
          </a:stretch>
        </p:blipFill>
        <p:spPr bwMode="auto">
          <a:xfrm>
            <a:off x="2357422" y="500042"/>
            <a:ext cx="428628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ЧЕХОВ   АНТОН  ПАВЛОВИЧ.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Браз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О.Э., 1898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1писатели, поэты\15 чехов.jpg"/>
          <p:cNvPicPr/>
          <p:nvPr/>
        </p:nvPicPr>
        <p:blipFill>
          <a:blip r:embed="rId2" cstate="print"/>
          <a:srcRect b="17717"/>
          <a:stretch>
            <a:fillRect/>
          </a:stretch>
        </p:blipFill>
        <p:spPr bwMode="auto">
          <a:xfrm>
            <a:off x="2428860" y="428604"/>
            <a:ext cx="428628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МАКСИМ   ГОРЬКИЙ.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Бродский И.И., 1937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1писатели, поэты\33 горький. и.и.бродский 1937.jpg"/>
          <p:cNvPicPr/>
          <p:nvPr/>
        </p:nvPicPr>
        <p:blipFill>
          <a:blip r:embed="rId2" cstate="print"/>
          <a:srcRect l="15306" r="14966" b="26201"/>
          <a:stretch>
            <a:fillRect/>
          </a:stretch>
        </p:blipFill>
        <p:spPr bwMode="auto">
          <a:xfrm>
            <a:off x="2571736" y="428604"/>
            <a:ext cx="421484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ПОРТРЕТ   ЕКАТЕРИНЫ </a:t>
            </a:r>
            <a:r>
              <a:rPr lang="en-US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 В   ВИДЕ   ЗАКОНОДАТЕЛЬНИЦЫ   В ХРАМЕ   БОГИНИ   ПРАВОСУДИЯ.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Левицкий Д.Г., 1783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Chernava\Desktop\Работа\лото\2картины\3.jpg"/>
          <p:cNvPicPr/>
          <p:nvPr/>
        </p:nvPicPr>
        <p:blipFill>
          <a:blip r:embed="rId2" cstate="print"/>
          <a:srcRect t="27090" b="3344"/>
          <a:stretch>
            <a:fillRect/>
          </a:stretch>
        </p:blipFill>
        <p:spPr bwMode="auto">
          <a:xfrm>
            <a:off x="2643174" y="428604"/>
            <a:ext cx="400052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 fontScale="7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ПОРТРЕТ   ПАВЛА </a:t>
            </a:r>
            <a:r>
              <a:rPr lang="en-US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  В   КОСТЮМЕ   ГРОССМЕСТЕРА МАЛЬТИЙСКОГО   ОРДЕНА.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Боровиковский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В.Л., 1800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118154907.jpg"/>
          <p:cNvPicPr/>
          <p:nvPr/>
        </p:nvPicPr>
        <p:blipFill>
          <a:blip r:embed="rId2" cstate="print"/>
          <a:srcRect t="16334" b="6980"/>
          <a:stretch>
            <a:fillRect/>
          </a:stretch>
        </p:blipFill>
        <p:spPr bwMode="auto">
          <a:xfrm>
            <a:off x="2357422" y="428604"/>
            <a:ext cx="421484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КРУЖЕВНИЦА.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Тропинин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В.А., 1823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13.jpg"/>
          <p:cNvPicPr/>
          <p:nvPr/>
        </p:nvPicPr>
        <p:blipFill>
          <a:blip r:embed="rId2" cstate="print"/>
          <a:srcRect t="6296" b="8519"/>
          <a:stretch>
            <a:fillRect/>
          </a:stretch>
        </p:blipFill>
        <p:spPr bwMode="auto">
          <a:xfrm>
            <a:off x="2214546" y="357166"/>
            <a:ext cx="450059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КОЛИЗЕЙ.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Щедрин С.Ф., 1819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27.jpg"/>
          <p:cNvPicPr/>
          <p:nvPr/>
        </p:nvPicPr>
        <p:blipFill>
          <a:blip r:embed="rId2" cstate="print"/>
          <a:srcRect t="16601" b="791"/>
          <a:stretch>
            <a:fillRect/>
          </a:stretch>
        </p:blipFill>
        <p:spPr bwMode="auto">
          <a:xfrm>
            <a:off x="2786050" y="428604"/>
            <a:ext cx="385765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Третьяковская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галерея</a:t>
            </a:r>
            <a:r>
              <a:rPr kumimoji="0" lang="ru-RU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Москва</a:t>
            </a:r>
            <a:endParaRPr kumimoji="0" lang="ru-RU" sz="32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C:\Users\Ann\Desktop\4f8b3277bba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428604"/>
            <a:ext cx="6000792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ВСАДНИЦА.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Брюллов К.П., 1832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33.jpg"/>
          <p:cNvPicPr/>
          <p:nvPr/>
        </p:nvPicPr>
        <p:blipFill>
          <a:blip r:embed="rId2" cstate="print"/>
          <a:srcRect t="19720" b="4986"/>
          <a:stretch>
            <a:fillRect/>
          </a:stretch>
        </p:blipFill>
        <p:spPr bwMode="auto">
          <a:xfrm>
            <a:off x="2571736" y="428604"/>
            <a:ext cx="414340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ЯВЛЕНИЕ ХРИСТА НАРОДУ.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Иванов А.А., 1857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40.jpg"/>
          <p:cNvPicPr/>
          <p:nvPr/>
        </p:nvPicPr>
        <p:blipFill>
          <a:blip r:embed="rId2" cstate="print"/>
          <a:srcRect l="16556" r="18544"/>
          <a:stretch>
            <a:fillRect/>
          </a:stretch>
        </p:blipFill>
        <p:spPr bwMode="auto">
          <a:xfrm>
            <a:off x="2357422" y="357166"/>
            <a:ext cx="464347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СВАТОВСТВО МАЙОРА.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Федотов П.А., 1848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44.jpg"/>
          <p:cNvPicPr/>
          <p:nvPr/>
        </p:nvPicPr>
        <p:blipFill>
          <a:blip r:embed="rId2" cstate="print"/>
          <a:srcRect l="25411" r="1345"/>
          <a:stretch>
            <a:fillRect/>
          </a:stretch>
        </p:blipFill>
        <p:spPr bwMode="auto">
          <a:xfrm>
            <a:off x="2285984" y="428604"/>
            <a:ext cx="485778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ГРАЧИ ПРИЛЕТЕЛИ.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Саврасов А.К., 1871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52.jpg"/>
          <p:cNvPicPr/>
          <p:nvPr/>
        </p:nvPicPr>
        <p:blipFill>
          <a:blip r:embed="rId2" cstate="print"/>
          <a:srcRect t="3524" b="14253"/>
          <a:stretch>
            <a:fillRect/>
          </a:stretch>
        </p:blipFill>
        <p:spPr bwMode="auto">
          <a:xfrm>
            <a:off x="2714612" y="428604"/>
            <a:ext cx="378621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 fontScale="85000" lnSpcReduction="2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ПЕТР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ДОПРАШИВАЕТ ЦАРЕВИЧА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АЛЕКСЕЯ ПЕТРОВИЧА В ПЕТЕРГОФЕ. 	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Ге Н.Н., 1871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64.jpg"/>
          <p:cNvPicPr/>
          <p:nvPr/>
        </p:nvPicPr>
        <p:blipFill>
          <a:blip r:embed="rId2" cstate="print"/>
          <a:srcRect l="14317" r="13733" b="762"/>
          <a:stretch>
            <a:fillRect/>
          </a:stretch>
        </p:blipFill>
        <p:spPr bwMode="auto">
          <a:xfrm>
            <a:off x="2643174" y="428604"/>
            <a:ext cx="400052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УТРО В СОСНОВОМ ЛЕСУ.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Шишкин И.И., 1889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73.jpg"/>
          <p:cNvPicPr/>
          <p:nvPr/>
        </p:nvPicPr>
        <p:blipFill>
          <a:blip r:embed="rId2" cstate="print"/>
          <a:srcRect l="24254" r="12178"/>
          <a:stretch>
            <a:fillRect/>
          </a:stretch>
        </p:blipFill>
        <p:spPr bwMode="auto">
          <a:xfrm>
            <a:off x="2143108" y="571480"/>
            <a:ext cx="507209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ЗЕМСТВО ОБЕДАЕТ.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Мясоедов Г.Г., 1872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77.jpg"/>
          <p:cNvPicPr/>
          <p:nvPr/>
        </p:nvPicPr>
        <p:blipFill>
          <a:blip r:embed="rId2" cstate="print"/>
          <a:srcRect l="11133" r="32877"/>
          <a:stretch>
            <a:fillRect/>
          </a:stretch>
        </p:blipFill>
        <p:spPr bwMode="auto">
          <a:xfrm>
            <a:off x="2500298" y="428604"/>
            <a:ext cx="435771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 fontScale="9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ПРИЕЗД ГУВЕРНАНТКИ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 КУПЕЧЕСКИЙ ДОМ.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Перов В.Г., 1865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82.jpg"/>
          <p:cNvPicPr/>
          <p:nvPr/>
        </p:nvPicPr>
        <p:blipFill>
          <a:blip r:embed="rId2" cstate="print"/>
          <a:srcRect l="20790" r="2477"/>
          <a:stretch>
            <a:fillRect/>
          </a:stretch>
        </p:blipFill>
        <p:spPr bwMode="auto">
          <a:xfrm>
            <a:off x="2500298" y="428604"/>
            <a:ext cx="421484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 fontScale="85000" lnSpcReduction="2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ИВАН ГРОЗНЫЙ И СЫН ЕГО ИВАН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16 НОЯБРЯ 1581 ГОДА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Репин И.Е., 1885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Chernava\Desktop\Работа\лото\2картины\109.jpg"/>
          <p:cNvPicPr/>
          <p:nvPr/>
        </p:nvPicPr>
        <p:blipFill>
          <a:blip r:embed="rId2" cstate="print"/>
          <a:srcRect l="9681" r="21414"/>
          <a:stretch>
            <a:fillRect/>
          </a:stretch>
        </p:blipFill>
        <p:spPr bwMode="auto">
          <a:xfrm>
            <a:off x="2500298" y="428604"/>
            <a:ext cx="457203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АЛЕНУШКА.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Васнецов В.М., 1881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123.jpg"/>
          <p:cNvPicPr/>
          <p:nvPr/>
        </p:nvPicPr>
        <p:blipFill>
          <a:blip r:embed="rId2" cstate="print"/>
          <a:srcRect t="26115"/>
          <a:stretch>
            <a:fillRect/>
          </a:stretch>
        </p:blipFill>
        <p:spPr bwMode="auto">
          <a:xfrm>
            <a:off x="2714612" y="357166"/>
            <a:ext cx="400052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71472" y="1643050"/>
            <a:ext cx="4071966" cy="21431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Галерея основана купцом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П.М. Третьяковым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1856 г.</a:t>
            </a:r>
            <a:endParaRPr kumimoji="0" lang="ru-RU" sz="32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ТРЕТЬЯКОВ ПАВЕЛ МИХАЙЛОВИЧ. 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Репин И.Е., 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1883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nn\Desktop\454px-Ilja_Jefimowitsch_Repin_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28603"/>
            <a:ext cx="3563756" cy="4709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БОЯРЫНЯ МОРОЗОВА.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Суриков В.И., 1887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128.jpg"/>
          <p:cNvPicPr/>
          <p:nvPr/>
        </p:nvPicPr>
        <p:blipFill>
          <a:blip r:embed="rId2" cstate="print"/>
          <a:srcRect l="26831" r="26335"/>
          <a:stretch>
            <a:fillRect/>
          </a:stretch>
        </p:blipFill>
        <p:spPr bwMode="auto">
          <a:xfrm>
            <a:off x="2428860" y="500042"/>
            <a:ext cx="421484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ПАН.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Врубель М.А., 1899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133.jpg"/>
          <p:cNvPicPr/>
          <p:nvPr/>
        </p:nvPicPr>
        <p:blipFill>
          <a:blip r:embed="rId2" cstate="print"/>
          <a:srcRect t="8824" b="15354"/>
          <a:stretch>
            <a:fillRect/>
          </a:stretch>
        </p:blipFill>
        <p:spPr bwMode="auto">
          <a:xfrm>
            <a:off x="2571736" y="428604"/>
            <a:ext cx="407196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МАРТ.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Левитан И.И., 1895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139.jpg"/>
          <p:cNvPicPr/>
          <p:nvPr/>
        </p:nvPicPr>
        <p:blipFill>
          <a:blip r:embed="rId2" cstate="print"/>
          <a:srcRect l="21895"/>
          <a:stretch>
            <a:fillRect/>
          </a:stretch>
        </p:blipFill>
        <p:spPr bwMode="auto">
          <a:xfrm>
            <a:off x="2786050" y="642918"/>
            <a:ext cx="385765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ПАРИЖ. БУЛЬВАР КАПУЦИНОК 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Коровин К.А., 1906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144.jpg"/>
          <p:cNvPicPr/>
          <p:nvPr/>
        </p:nvPicPr>
        <p:blipFill>
          <a:blip r:embed="rId2" cstate="print"/>
          <a:srcRect t="8551" b="5204"/>
          <a:stretch>
            <a:fillRect/>
          </a:stretch>
        </p:blipFill>
        <p:spPr bwMode="auto">
          <a:xfrm>
            <a:off x="2500298" y="500042"/>
            <a:ext cx="407196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 fontScale="85000" lnSpcReduction="2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ДЕВОЧКА С ПЕРСИКАМИ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(ПОРТРЕТ В.С. МАМОНТОВОЙ)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Серов В.А., 1887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152.jpg"/>
          <p:cNvPicPr/>
          <p:nvPr/>
        </p:nvPicPr>
        <p:blipFill>
          <a:blip r:embed="rId2" cstate="print"/>
          <a:srcRect b="3333"/>
          <a:stretch>
            <a:fillRect/>
          </a:stretch>
        </p:blipFill>
        <p:spPr bwMode="auto">
          <a:xfrm>
            <a:off x="2500298" y="428604"/>
            <a:ext cx="428628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 fontScale="85000" lnSpcReduction="2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ПАРАД НА КРАСНОЙ ПЛОЩАДИ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7 НОЯБРЯ 1941 ГОДА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Юон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К.Ф., 1949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194.jpg"/>
          <p:cNvPicPr/>
          <p:nvPr/>
        </p:nvPicPr>
        <p:blipFill>
          <a:blip r:embed="rId2" cstate="print"/>
          <a:srcRect l="16560" r="15382"/>
          <a:stretch>
            <a:fillRect/>
          </a:stretch>
        </p:blipFill>
        <p:spPr bwMode="auto">
          <a:xfrm>
            <a:off x="2428860" y="500042"/>
            <a:ext cx="442915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КУПАНИЕ КРАСНОГО КОНЯ.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Петров-Водкин К.С., 1912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202.jpg"/>
          <p:cNvPicPr/>
          <p:nvPr/>
        </p:nvPicPr>
        <p:blipFill>
          <a:blip r:embed="rId2" cstate="print"/>
          <a:srcRect l="2984" r="14283"/>
          <a:stretch>
            <a:fillRect/>
          </a:stretch>
        </p:blipFill>
        <p:spPr bwMode="auto">
          <a:xfrm>
            <a:off x="2643174" y="428604"/>
            <a:ext cx="428628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НАД  ГОРОДОМ.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Шагал М.З., 1918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230.jpg"/>
          <p:cNvPicPr/>
          <p:nvPr/>
        </p:nvPicPr>
        <p:blipFill>
          <a:blip r:embed="rId2" cstate="print"/>
          <a:srcRect l="15291" r="15288"/>
          <a:stretch>
            <a:fillRect/>
          </a:stretch>
        </p:blipFill>
        <p:spPr bwMode="auto">
          <a:xfrm>
            <a:off x="2786050" y="571480"/>
            <a:ext cx="428628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 fontScale="85000" lnSpcReduction="2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ПОТЕРЯЛА Я КОЛЕЧКО...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(А В КОЛЕЧКЕ – 22 ДИВИЗИИ)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Кукрыниксы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, 1943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2картины\239.jpg"/>
          <p:cNvPicPr/>
          <p:nvPr/>
        </p:nvPicPr>
        <p:blipFill>
          <a:blip r:embed="rId2" cstate="print"/>
          <a:srcRect t="15737" b="8197"/>
          <a:stretch>
            <a:fillRect/>
          </a:stretch>
        </p:blipFill>
        <p:spPr bwMode="auto">
          <a:xfrm>
            <a:off x="2357422" y="357166"/>
            <a:ext cx="442915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8596" y="2143116"/>
            <a:ext cx="8305800" cy="1557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lvl="0" algn="ctr">
              <a:spcBef>
                <a:spcPct val="0"/>
              </a:spcBef>
              <a:defRPr/>
            </a:pP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Chernava\Desktop\Работа\лото\1писатели, поэты\3 крылов.jpg"/>
          <p:cNvPicPr/>
          <p:nvPr/>
        </p:nvPicPr>
        <p:blipFill>
          <a:blip r:embed="rId2" cstate="print"/>
          <a:srcRect l="822" t="12513"/>
          <a:stretch>
            <a:fillRect/>
          </a:stretch>
        </p:blipFill>
        <p:spPr bwMode="auto">
          <a:xfrm>
            <a:off x="2500298" y="428604"/>
            <a:ext cx="421484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КРЫЛОВ   ИВАН  АНДРЕЕВИЧ. </a:t>
            </a:r>
            <a:br>
              <a:rPr kumimoji="0" lang="ru-RU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3200" b="1" i="0" u="none" strike="noStrike" kern="1200" cap="none" spc="-10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Брюллов К.П., 1839</a:t>
            </a:r>
            <a:endParaRPr kumimoji="0" lang="ru-RU" sz="3200" b="1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ГРИБОЕДОВ   АЛЕКСАНДР  СЕРГЕЕВИЧ.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Крамской И.Н., 1875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Chernava\Desktop\Работа\лото\1писатели, поэты\4грибоедов.jpg"/>
          <p:cNvPicPr/>
          <p:nvPr/>
        </p:nvPicPr>
        <p:blipFill>
          <a:blip r:embed="rId2" cstate="print"/>
          <a:srcRect t="8377"/>
          <a:stretch>
            <a:fillRect/>
          </a:stretch>
        </p:blipFill>
        <p:spPr bwMode="auto">
          <a:xfrm>
            <a:off x="2571736" y="500042"/>
            <a:ext cx="414340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ПУШКИН   АЛЕКСАНДР  СЕРГЕЕВИЧ.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Кипренский О.А., 1827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1писатели, поэты\5 пушкин кепрнского.PNG"/>
          <p:cNvPicPr/>
          <p:nvPr/>
        </p:nvPicPr>
        <p:blipFill>
          <a:blip r:embed="rId2" cstate="print"/>
          <a:srcRect t="3043" b="5660"/>
          <a:stretch>
            <a:fillRect/>
          </a:stretch>
        </p:blipFill>
        <p:spPr bwMode="auto">
          <a:xfrm>
            <a:off x="2357422" y="428604"/>
            <a:ext cx="428628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ГОГОЛЬ   НИКОЛАЙ  ВАСИЛЬЕВИЧ.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Моллер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Ф.А., 1841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Chernava\Desktop\Работа\лото\1писатели, поэты\7 гоголь.jpg"/>
          <p:cNvPicPr/>
          <p:nvPr/>
        </p:nvPicPr>
        <p:blipFill>
          <a:blip r:embed="rId2" cstate="print"/>
          <a:srcRect b="12021"/>
          <a:stretch>
            <a:fillRect/>
          </a:stretch>
        </p:blipFill>
        <p:spPr bwMode="auto">
          <a:xfrm>
            <a:off x="2500298" y="500042"/>
            <a:ext cx="421484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ЛЕРМОНТОВ   МИХАИЛ  ЮРЬЕВИЧ.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Заболотский</a:t>
            </a: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П.Е., 1837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Chernava\Desktop\Работа\лото\1писатели, поэты\17 лермонтов. П.Е.Заболотского 1837.jpg"/>
          <p:cNvPicPr/>
          <p:nvPr/>
        </p:nvPicPr>
        <p:blipFill>
          <a:blip r:embed="rId2" cstate="print"/>
          <a:srcRect t="6107" b="14122"/>
          <a:stretch>
            <a:fillRect/>
          </a:stretch>
        </p:blipFill>
        <p:spPr bwMode="auto">
          <a:xfrm>
            <a:off x="2500298" y="500042"/>
            <a:ext cx="407196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286388"/>
            <a:ext cx="8305800" cy="12003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rtlCol="0" anchor="b" anchorCtr="0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ТУРГЕНЕВ   ИВАН  СЕРГЕЕВИЧ. </a:t>
            </a:r>
            <a:b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Репин И.Е., 1874</a:t>
            </a:r>
            <a:endParaRPr lang="ru-RU" sz="32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Chernava\Desktop\Работа\лото\1писатели, поэты\9 тургенев.jpeg"/>
          <p:cNvPicPr/>
          <p:nvPr/>
        </p:nvPicPr>
        <p:blipFill>
          <a:blip r:embed="rId2" cstate="print"/>
          <a:srcRect t="12624" b="6746"/>
          <a:stretch>
            <a:fillRect/>
          </a:stretch>
        </p:blipFill>
        <p:spPr bwMode="auto">
          <a:xfrm>
            <a:off x="2571736" y="500042"/>
            <a:ext cx="435771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97</TotalTime>
  <Words>192</Words>
  <Application>Microsoft Office PowerPoint</Application>
  <PresentationFormat>Экран (4:3)</PresentationFormat>
  <Paragraphs>50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Бумажная</vt:lpstr>
      <vt:lpstr>Третьяковская галерея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Третьяковская галерея</dc:title>
  <dc:creator>Ann</dc:creator>
  <cp:lastModifiedBy>Ann</cp:lastModifiedBy>
  <cp:revision>32</cp:revision>
  <dcterms:created xsi:type="dcterms:W3CDTF">2015-05-08T12:37:22Z</dcterms:created>
  <dcterms:modified xsi:type="dcterms:W3CDTF">2015-05-14T15:03:18Z</dcterms:modified>
</cp:coreProperties>
</file>